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B355D3-759C-4E5E-9173-83D77396885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37934C-6880-47CC-88F6-145BF55F1E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1150938" algn="l"/>
              </a:tabLst>
            </a:pPr>
            <a:r>
              <a:rPr lang="en-US" dirty="0" smtClean="0"/>
              <a:t>Photo Album</a:t>
            </a:r>
            <a:br>
              <a:rPr lang="en-US" dirty="0" smtClean="0"/>
            </a:br>
            <a:r>
              <a:rPr lang="en-US" dirty="0" err="1" smtClean="0"/>
              <a:t>Syawal</a:t>
            </a:r>
            <a:r>
              <a:rPr lang="en-US" dirty="0" smtClean="0"/>
              <a:t> 1433H/</a:t>
            </a:r>
            <a:r>
              <a:rPr lang="en-US" dirty="0" err="1" smtClean="0"/>
              <a:t>Ogos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amoli824.net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8125"/>
            <a:ext cx="43434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3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6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2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5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7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9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42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98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08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86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2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0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6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0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38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94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441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03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92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93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05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12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4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968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083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499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100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937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93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80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233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477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0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1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831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848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61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93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64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0488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416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9891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606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35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3657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268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297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06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796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485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47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703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277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37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1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940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7012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120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870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846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0743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4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1388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056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1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7190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7413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732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62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513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4525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74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762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53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62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1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0094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1985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39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</TotalTime>
  <Words>5</Words>
  <Application>Microsoft Office PowerPoint</Application>
  <PresentationFormat>On-screen Show (4:3)</PresentationFormat>
  <Paragraphs>2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Metro</vt:lpstr>
      <vt:lpstr>Photo Album Syawal 1433H/Ogos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Syawal 1433H/Ogos 2012</dc:title>
  <dc:creator>LOT824</dc:creator>
  <cp:lastModifiedBy>LOT824</cp:lastModifiedBy>
  <cp:revision>1</cp:revision>
  <dcterms:created xsi:type="dcterms:W3CDTF">2012-08-23T14:43:46Z</dcterms:created>
  <dcterms:modified xsi:type="dcterms:W3CDTF">2012-08-23T14:47:30Z</dcterms:modified>
</cp:coreProperties>
</file>